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 varScale="1">
        <p:scale>
          <a:sx n="75" d="100"/>
          <a:sy n="75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-5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Tekstfelt 57">
            <a:extLst>
              <a:ext uri="{FF2B5EF4-FFF2-40B4-BE49-F238E27FC236}">
                <a16:creationId xmlns:a16="http://schemas.microsoft.com/office/drawing/2014/main" id="{E89E358C-14B8-F487-8841-090E4847CBD1}"/>
              </a:ext>
            </a:extLst>
          </p:cNvPr>
          <p:cNvSpPr txBox="1"/>
          <p:nvPr/>
        </p:nvSpPr>
        <p:spPr>
          <a:xfrm>
            <a:off x="8190272" y="8626128"/>
            <a:ext cx="286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352EEC4-7DF4-DEFB-2097-1B40C84E3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1" name="Undertitel 10">
            <a:extLst>
              <a:ext uri="{FF2B5EF4-FFF2-40B4-BE49-F238E27FC236}">
                <a16:creationId xmlns:a16="http://schemas.microsoft.com/office/drawing/2014/main" id="{7ABDD709-567F-E2C1-7674-55479A410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D7E004-4464-5FA6-E07F-858071FF9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Undertitel 8">
            <a:extLst>
              <a:ext uri="{FF2B5EF4-FFF2-40B4-BE49-F238E27FC236}">
                <a16:creationId xmlns:a16="http://schemas.microsoft.com/office/drawing/2014/main" id="{114173A3-7A7F-4AC6-0882-4ACFC06BA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1747913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4187628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D45BCEA7-F7F7-3AA4-512E-4BEC33D1246B}"/>
              </a:ext>
            </a:extLst>
          </p:cNvPr>
          <p:cNvSpPr txBox="1"/>
          <p:nvPr/>
        </p:nvSpPr>
        <p:spPr>
          <a:xfrm>
            <a:off x="8190272" y="753900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EA696878-4B08-DD3F-C33C-3885436A29EA}"/>
              </a:ext>
            </a:extLst>
          </p:cNvPr>
          <p:cNvSpPr txBox="1"/>
          <p:nvPr/>
        </p:nvSpPr>
        <p:spPr>
          <a:xfrm>
            <a:off x="8190272" y="-3484592"/>
            <a:ext cx="286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lede 2" descr="Et billede, der indeholder Stregtegning, skitse, clipart, tegning&#10;&#10;Automatisk genereret beskrivelse">
            <a:extLst>
              <a:ext uri="{FF2B5EF4-FFF2-40B4-BE49-F238E27FC236}">
                <a16:creationId xmlns:a16="http://schemas.microsoft.com/office/drawing/2014/main" id="{015A7B16-70AC-4E03-FAB1-1EAB98DC1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3280" y="7793366"/>
            <a:ext cx="4285933" cy="6061149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5" name="Billede 14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7DA0FC8-12D4-B3A8-2C50-8540165F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45" y="8257148"/>
            <a:ext cx="3964376" cy="396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A3B286F-7CB6-1EE6-CB16-782190DDB3AF}"/>
              </a:ext>
            </a:extLst>
          </p:cNvPr>
          <p:cNvSpPr txBox="1"/>
          <p:nvPr/>
        </p:nvSpPr>
        <p:spPr>
          <a:xfrm>
            <a:off x="8190272" y="-4023205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 descr="Et billede, der indeholder Stregtegning, skitse, clipart, tegning&#10;&#10;Automatisk genereret beskrivelse">
            <a:extLst>
              <a:ext uri="{FF2B5EF4-FFF2-40B4-BE49-F238E27FC236}">
                <a16:creationId xmlns:a16="http://schemas.microsoft.com/office/drawing/2014/main" id="{AF3ADE6A-7168-3EC3-3A70-DD117A32E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541" y="948741"/>
            <a:ext cx="4285933" cy="606114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22" name="Billede 2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8EE0DFE5-D38E-E9E1-1A50-32820E1D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45" y="1866153"/>
            <a:ext cx="3964376" cy="396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Billede 22" descr="Et billede, der indeholder Stregtegning, skitse, clipart, tegning&#10;&#10;Automatisk genereret beskrivelse">
            <a:extLst>
              <a:ext uri="{FF2B5EF4-FFF2-40B4-BE49-F238E27FC236}">
                <a16:creationId xmlns:a16="http://schemas.microsoft.com/office/drawing/2014/main" id="{E4D88B73-01A5-8052-EF70-FF396C0C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541" y="-6484473"/>
            <a:ext cx="4285933" cy="606114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2" name="Billede 1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E0AF6E6C-D872-38D4-AC8E-177EFB6B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45" y="-5714541"/>
            <a:ext cx="3964376" cy="396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693ECBA-3E2C-49F0-DCE8-AF71440713A9}"/>
              </a:ext>
            </a:extLst>
          </p:cNvPr>
          <p:cNvSpPr/>
          <p:nvPr/>
        </p:nvSpPr>
        <p:spPr>
          <a:xfrm>
            <a:off x="-1" y="1199535"/>
            <a:ext cx="285136" cy="171979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90272" y="2367568"/>
            <a:ext cx="28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 </a:t>
            </a:r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250</Words>
  <Application>Microsoft Office PowerPoint</Application>
  <PresentationFormat>Widescreen</PresentationFormat>
  <Paragraphs>72</Paragraphs>
  <Slides>14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12</cp:revision>
  <dcterms:created xsi:type="dcterms:W3CDTF">2024-05-29T08:30:10Z</dcterms:created>
  <dcterms:modified xsi:type="dcterms:W3CDTF">2024-06-03T08:26:00Z</dcterms:modified>
</cp:coreProperties>
</file>